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  <p:sldMasterId id="2147483670" r:id="rId3"/>
  </p:sldMasterIdLst>
  <p:sldIdLst>
    <p:sldId id="256" r:id="rId4"/>
    <p:sldId id="257" r:id="rId5"/>
    <p:sldId id="259" r:id="rId6"/>
    <p:sldId id="258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2" y="1905001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50" y="4344989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1082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6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9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5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57803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757803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5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9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6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ransition spd="med"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9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1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ransition spd="med"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mpas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228600"/>
            <a:ext cx="5867400" cy="6409870"/>
          </a:xfrm>
          <a:prstGeom prst="quadArrowCallout">
            <a:avLst/>
          </a:prstGeom>
          <a:ln w="38100">
            <a:solidFill>
              <a:srgbClr val="66CCFF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</p:pic>
      <p:sp>
        <p:nvSpPr>
          <p:cNvPr id="4" name="TextBox 3"/>
          <p:cNvSpPr txBox="1"/>
          <p:nvPr/>
        </p:nvSpPr>
        <p:spPr>
          <a:xfrm>
            <a:off x="152400" y="457200"/>
            <a:ext cx="899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spc="300" dirty="0" smtClean="0">
                <a:latin typeface="BROKEN GHOST" pitchFamily="2" charset="0"/>
              </a:rPr>
              <a:t>COMPASS  EXERCISE</a:t>
            </a:r>
            <a:endParaRPr lang="en-US" sz="6000" spc="300" dirty="0">
              <a:latin typeface="BROKEN GHOST" pitchFamily="2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mpas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228600"/>
            <a:ext cx="5867400" cy="6409870"/>
          </a:xfrm>
          <a:prstGeom prst="quadArrowCallout">
            <a:avLst/>
          </a:prstGeom>
          <a:ln w="38100">
            <a:solidFill>
              <a:srgbClr val="66CCFF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</p:pic>
      <p:sp>
        <p:nvSpPr>
          <p:cNvPr id="4" name="TextBox 3"/>
          <p:cNvSpPr txBox="1"/>
          <p:nvPr/>
        </p:nvSpPr>
        <p:spPr>
          <a:xfrm>
            <a:off x="152400" y="152400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pc="300" dirty="0" smtClean="0">
                <a:latin typeface="BROKEN GHOST" pitchFamily="2" charset="0"/>
              </a:rPr>
              <a:t>COMPASS		  EXERCISE</a:t>
            </a:r>
            <a:endParaRPr lang="en-US" sz="3200" spc="300" dirty="0">
              <a:latin typeface="BROKEN GHOST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438400"/>
            <a:ext cx="1828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Who do I know that loves me deeply</a:t>
            </a:r>
          </a:p>
          <a:p>
            <a:r>
              <a:rPr lang="en-US" sz="1600" dirty="0" smtClean="0"/>
              <a:t> and guides me?</a:t>
            </a:r>
          </a:p>
          <a:p>
            <a:endParaRPr lang="en-US" sz="1600" dirty="0" smtClean="0"/>
          </a:p>
          <a:p>
            <a:r>
              <a:rPr lang="en-US" sz="1600" dirty="0" smtClean="0"/>
              <a:t>What do I know about God that</a:t>
            </a:r>
          </a:p>
          <a:p>
            <a:r>
              <a:rPr lang="en-US" sz="1600" dirty="0" smtClean="0"/>
              <a:t>strengthens me?</a:t>
            </a:r>
          </a:p>
        </p:txBody>
      </p:sp>
      <p:sp>
        <p:nvSpPr>
          <p:cNvPr id="7" name="TextBox 6"/>
          <p:cNvSpPr txBox="1"/>
          <p:nvPr/>
        </p:nvSpPr>
        <p:spPr>
          <a:xfrm rot="20897843">
            <a:off x="121315" y="796250"/>
            <a:ext cx="2743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BROKEN GHOST" pitchFamily="2" charset="0"/>
              </a:rPr>
              <a:t>NORTH:</a:t>
            </a:r>
            <a:r>
              <a:rPr lang="en-US" dirty="0" smtClean="0">
                <a:latin typeface="BROKEN GHOST" pitchFamily="2" charset="0"/>
              </a:rPr>
              <a:t> </a:t>
            </a:r>
          </a:p>
          <a:p>
            <a:pPr algn="ctr"/>
            <a:r>
              <a:rPr lang="en-US" sz="2400" dirty="0" smtClean="0">
                <a:latin typeface="Jenkins v2.0" pitchFamily="2" charset="0"/>
              </a:rPr>
              <a:t>The North Star represents a guiding light, and stabilizing force.</a:t>
            </a:r>
            <a:endParaRPr lang="en-US" sz="2400" dirty="0">
              <a:latin typeface="Jenkins v2.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7600" y="2362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BROKEN GHOST" pitchFamily="2" charset="0"/>
              </a:rPr>
              <a:t>Proverbs 3:5-6</a:t>
            </a:r>
            <a:endParaRPr lang="en-US" dirty="0">
              <a:latin typeface="BROKEN GHOST" pitchFamily="2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mpas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228600"/>
            <a:ext cx="5867400" cy="6409870"/>
          </a:xfrm>
          <a:prstGeom prst="quadArrowCallout">
            <a:avLst/>
          </a:prstGeom>
          <a:ln w="38100">
            <a:solidFill>
              <a:srgbClr val="66CCFF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</p:pic>
      <p:sp>
        <p:nvSpPr>
          <p:cNvPr id="4" name="TextBox 3"/>
          <p:cNvSpPr txBox="1"/>
          <p:nvPr/>
        </p:nvSpPr>
        <p:spPr>
          <a:xfrm>
            <a:off x="152400" y="152400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pc="300" dirty="0" smtClean="0">
                <a:latin typeface="BROKEN GHOST" pitchFamily="2" charset="0"/>
              </a:rPr>
              <a:t>COMPASS		  EXERCISE</a:t>
            </a:r>
            <a:endParaRPr lang="en-US" sz="3200" spc="300" dirty="0">
              <a:latin typeface="BROKEN GHOST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62800" y="2438400"/>
            <a:ext cx="1828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Where am I sensing God wanting me to embrace something new?</a:t>
            </a:r>
          </a:p>
          <a:p>
            <a:pPr algn="r"/>
            <a:endParaRPr lang="en-US" sz="1600" dirty="0" smtClean="0"/>
          </a:p>
          <a:p>
            <a:pPr algn="r"/>
            <a:r>
              <a:rPr lang="en-US" sz="1600" dirty="0" smtClean="0"/>
              <a:t>How can I move in that direction?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 rot="1020547">
            <a:off x="5704984" y="908169"/>
            <a:ext cx="32996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BROKEN GHOST" pitchFamily="2" charset="0"/>
              </a:rPr>
              <a:t>EAST:</a:t>
            </a:r>
            <a:endParaRPr lang="en-US" dirty="0" smtClean="0">
              <a:latin typeface="BROKEN GHOST" pitchFamily="2" charset="0"/>
            </a:endParaRPr>
          </a:p>
          <a:p>
            <a:pPr algn="ctr"/>
            <a:r>
              <a:rPr lang="en-US" sz="2400" dirty="0" smtClean="0">
                <a:latin typeface="Jenkins v2.0" pitchFamily="2" charset="0"/>
              </a:rPr>
              <a:t>The direction of the rising sun. </a:t>
            </a:r>
          </a:p>
          <a:p>
            <a:pPr algn="ctr"/>
            <a:r>
              <a:rPr lang="en-US" sz="2400" dirty="0" smtClean="0">
                <a:latin typeface="Jenkins v2.0" pitchFamily="2" charset="0"/>
              </a:rPr>
              <a:t>This is the place of new beginnings.</a:t>
            </a:r>
            <a:endParaRPr lang="en-US" sz="2000" dirty="0">
              <a:latin typeface="Jenkins v2.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91000" y="32004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BROKEN GHOST" pitchFamily="2" charset="0"/>
              </a:rPr>
              <a:t>Isaiah 43:19</a:t>
            </a:r>
            <a:endParaRPr lang="en-US" dirty="0">
              <a:latin typeface="BROKEN GHOST" pitchFamily="2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mpas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228600"/>
            <a:ext cx="5867400" cy="6409870"/>
          </a:xfrm>
          <a:prstGeom prst="quadArrowCallout">
            <a:avLst/>
          </a:prstGeom>
          <a:ln w="38100">
            <a:solidFill>
              <a:srgbClr val="66CCFF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</p:pic>
      <p:sp>
        <p:nvSpPr>
          <p:cNvPr id="4" name="TextBox 3"/>
          <p:cNvSpPr txBox="1"/>
          <p:nvPr/>
        </p:nvSpPr>
        <p:spPr>
          <a:xfrm>
            <a:off x="152400" y="152400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pc="300" dirty="0" smtClean="0">
                <a:latin typeface="BROKEN GHOST" pitchFamily="2" charset="0"/>
              </a:rPr>
              <a:t>COMPASS		  EXERCISE</a:t>
            </a:r>
            <a:endParaRPr lang="en-US" sz="3200" spc="300" dirty="0">
              <a:latin typeface="BROKEN GHOST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7800" y="5596116"/>
            <a:ext cx="38862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What energizes me?</a:t>
            </a:r>
          </a:p>
          <a:p>
            <a:pPr algn="r"/>
            <a:endParaRPr lang="en-US" sz="400" dirty="0" smtClean="0"/>
          </a:p>
          <a:p>
            <a:pPr algn="r"/>
            <a:r>
              <a:rPr lang="en-US" sz="1600" dirty="0" smtClean="0"/>
              <a:t>Where do I find rest &amp; renewal?</a:t>
            </a:r>
          </a:p>
          <a:p>
            <a:pPr algn="r"/>
            <a:endParaRPr lang="en-US" sz="400" dirty="0" smtClean="0"/>
          </a:p>
          <a:p>
            <a:pPr algn="r"/>
            <a:r>
              <a:rPr lang="en-US" sz="1600" dirty="0" smtClean="0"/>
              <a:t>What am I longing to do that I haven’t?</a:t>
            </a:r>
          </a:p>
          <a:p>
            <a:pPr algn="r"/>
            <a:endParaRPr lang="en-US" sz="400" dirty="0" smtClean="0"/>
          </a:p>
          <a:p>
            <a:pPr algn="r"/>
            <a:r>
              <a:rPr lang="en-US" sz="1600" dirty="0" smtClean="0"/>
              <a:t>What is fun and memorable for me?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 rot="20877864">
            <a:off x="6152001" y="3780694"/>
            <a:ext cx="283382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ROKEN GHOST" pitchFamily="2" charset="0"/>
              </a:rPr>
              <a:t>SOUTH:</a:t>
            </a:r>
            <a:endParaRPr lang="en-US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BROKEN GHOST" pitchFamily="2" charset="0"/>
            </a:endParaRPr>
          </a:p>
          <a:p>
            <a:pPr algn="ctr"/>
            <a:r>
              <a:rPr lang="en-US" sz="2400" dirty="0" smtClean="0">
                <a:latin typeface="Jenkins v2.0" pitchFamily="2" charset="0"/>
              </a:rPr>
              <a:t>The direction of the sunny exposure of the sun. Sunlight gives us energy for imagination and play.</a:t>
            </a:r>
            <a:endParaRPr lang="en-US" sz="2400" dirty="0">
              <a:latin typeface="Jenkins v2.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7600" y="4419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BROKEN GHOST" pitchFamily="2" charset="0"/>
              </a:rPr>
              <a:t>Ephesians 3:20</a:t>
            </a:r>
            <a:endParaRPr lang="en-US" dirty="0">
              <a:latin typeface="BROKEN GHOST" pitchFamily="2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mpas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228600"/>
            <a:ext cx="5867400" cy="6409870"/>
          </a:xfrm>
          <a:prstGeom prst="quadArrowCallout">
            <a:avLst/>
          </a:prstGeom>
          <a:ln w="38100">
            <a:solidFill>
              <a:srgbClr val="66CCFF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</p:pic>
      <p:sp>
        <p:nvSpPr>
          <p:cNvPr id="4" name="TextBox 3"/>
          <p:cNvSpPr txBox="1"/>
          <p:nvPr/>
        </p:nvSpPr>
        <p:spPr>
          <a:xfrm>
            <a:off x="152400" y="152400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pc="300" dirty="0" smtClean="0">
                <a:latin typeface="BROKEN GHOST" pitchFamily="2" charset="0"/>
              </a:rPr>
              <a:t>COMPASS		  EXERCISE</a:t>
            </a:r>
            <a:endParaRPr lang="en-US" sz="3200" spc="300" dirty="0">
              <a:latin typeface="BROKEN GHOST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5562600"/>
            <a:ext cx="3886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What do I need to let go of?</a:t>
            </a:r>
          </a:p>
          <a:p>
            <a:r>
              <a:rPr lang="en-US" sz="1600" dirty="0" smtClean="0"/>
              <a:t>What patterns in my life need to end?</a:t>
            </a:r>
          </a:p>
          <a:p>
            <a:r>
              <a:rPr lang="en-US" sz="1600" dirty="0" smtClean="0"/>
              <a:t>Where do I need healing or change?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 rot="636192">
            <a:off x="144056" y="3585264"/>
            <a:ext cx="26952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ROKEN GHOST" pitchFamily="2" charset="0"/>
              </a:rPr>
              <a:t>WEST:</a:t>
            </a:r>
            <a:endParaRPr lang="en-US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BROKEN GHOST" pitchFamily="2" charset="0"/>
            </a:endParaRPr>
          </a:p>
          <a:p>
            <a:pPr algn="ctr"/>
            <a:r>
              <a:rPr lang="en-US" sz="2400" dirty="0" smtClean="0">
                <a:latin typeface="Jenkins v2.0" pitchFamily="2" charset="0"/>
              </a:rPr>
              <a:t>The direction of the setting sun. </a:t>
            </a:r>
          </a:p>
          <a:p>
            <a:pPr algn="ctr"/>
            <a:r>
              <a:rPr lang="en-US" sz="2400" dirty="0" smtClean="0">
                <a:latin typeface="Jenkins v2.0" pitchFamily="2" charset="0"/>
              </a:rPr>
              <a:t>This is the place of endings and letting go.</a:t>
            </a:r>
            <a:endParaRPr lang="en-US" sz="2000" dirty="0">
              <a:latin typeface="Jenkins v2.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800" y="30480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BROKEN GHOST" pitchFamily="2" charset="0"/>
              </a:rPr>
              <a:t>Philippians 3:12-14</a:t>
            </a:r>
            <a:endParaRPr lang="en-US" dirty="0">
              <a:latin typeface="BROKEN GHOST" pitchFamily="2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mpas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228600"/>
            <a:ext cx="5867400" cy="6409870"/>
          </a:xfrm>
          <a:prstGeom prst="quadArrowCallout">
            <a:avLst/>
          </a:prstGeom>
          <a:ln w="38100">
            <a:solidFill>
              <a:srgbClr val="66CCFF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</p:pic>
      <p:sp>
        <p:nvSpPr>
          <p:cNvPr id="4" name="TextBox 3"/>
          <p:cNvSpPr txBox="1"/>
          <p:nvPr/>
        </p:nvSpPr>
        <p:spPr>
          <a:xfrm>
            <a:off x="152400" y="457200"/>
            <a:ext cx="899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spc="300" dirty="0" smtClean="0">
                <a:latin typeface="BROKEN GHOST" pitchFamily="2" charset="0"/>
              </a:rPr>
              <a:t>COMPASS  EXERCISE</a:t>
            </a:r>
            <a:endParaRPr lang="en-US" sz="6000" spc="300" dirty="0">
              <a:latin typeface="BROKEN GHOST" pitchFamily="2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6838" y="152400"/>
            <a:ext cx="9300838" cy="6523767"/>
            <a:chOff x="-156838" y="152400"/>
            <a:chExt cx="9300838" cy="6523767"/>
          </a:xfrm>
        </p:grpSpPr>
        <p:pic>
          <p:nvPicPr>
            <p:cNvPr id="3" name="Picture 2" descr="compass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301209" y="1981200"/>
              <a:ext cx="2794791" cy="3053183"/>
            </a:xfrm>
            <a:prstGeom prst="quadArrowCallout">
              <a:avLst/>
            </a:prstGeom>
            <a:ln w="38100">
              <a:solidFill>
                <a:srgbClr val="66CCFF"/>
              </a:solidFill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01600" prst="riblet"/>
            </a:sp3d>
          </p:spPr>
        </p:pic>
        <p:sp>
          <p:nvSpPr>
            <p:cNvPr id="4" name="TextBox 3"/>
            <p:cNvSpPr txBox="1"/>
            <p:nvPr/>
          </p:nvSpPr>
          <p:spPr>
            <a:xfrm>
              <a:off x="152400" y="152400"/>
              <a:ext cx="8991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spc="300" dirty="0" smtClean="0">
                  <a:latin typeface="BROKEN GHOST" pitchFamily="2" charset="0"/>
                </a:rPr>
                <a:t>COMPASS EXERCISE</a:t>
              </a:r>
              <a:endParaRPr lang="en-US" sz="3200" spc="300" dirty="0">
                <a:latin typeface="BROKEN GHOST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315200" y="1905000"/>
              <a:ext cx="1828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 smtClean="0"/>
                <a:t>Where am I sensing God wanting me to embrace something new?</a:t>
              </a:r>
            </a:p>
            <a:p>
              <a:pPr algn="r"/>
              <a:endParaRPr lang="en-US" sz="1200" dirty="0" smtClean="0"/>
            </a:p>
            <a:p>
              <a:pPr algn="r"/>
              <a:r>
                <a:rPr lang="en-US" sz="1200" dirty="0" smtClean="0"/>
                <a:t>How can I move in that direction?</a:t>
              </a:r>
              <a:endParaRPr lang="en-US" sz="1200" dirty="0"/>
            </a:p>
          </p:txBody>
        </p:sp>
        <p:sp>
          <p:nvSpPr>
            <p:cNvPr id="6" name="TextBox 5"/>
            <p:cNvSpPr txBox="1"/>
            <p:nvPr/>
          </p:nvSpPr>
          <p:spPr>
            <a:xfrm rot="722197">
              <a:off x="5794020" y="944510"/>
              <a:ext cx="329960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BROKEN GHOST" pitchFamily="2" charset="0"/>
                </a:rPr>
                <a:t>EAST:</a:t>
              </a:r>
              <a:endParaRPr lang="en-US" sz="1400" dirty="0" smtClean="0">
                <a:latin typeface="BROKEN GHOST" pitchFamily="2" charset="0"/>
              </a:endParaRPr>
            </a:p>
            <a:p>
              <a:pPr algn="ctr"/>
              <a:r>
                <a:rPr lang="en-US" dirty="0" smtClean="0">
                  <a:latin typeface="Jenkins v2.0" pitchFamily="2" charset="0"/>
                </a:rPr>
                <a:t>The direction of the rising sun. </a:t>
              </a:r>
            </a:p>
            <a:p>
              <a:pPr algn="ctr"/>
              <a:r>
                <a:rPr lang="en-US" dirty="0" smtClean="0">
                  <a:latin typeface="Jenkins v2.0" pitchFamily="2" charset="0"/>
                </a:rPr>
                <a:t>This is the place of new beginnings.</a:t>
              </a:r>
              <a:endParaRPr lang="en-US" sz="1600" dirty="0">
                <a:latin typeface="Jenkins v2.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 rot="2664961">
              <a:off x="4784856" y="2926574"/>
              <a:ext cx="2057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latin typeface="BROKEN GHOST" pitchFamily="2" charset="0"/>
                </a:rPr>
                <a:t>Isaiah 43:19</a:t>
              </a:r>
              <a:endParaRPr lang="en-US" sz="1000" dirty="0">
                <a:latin typeface="BROKEN GHOST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 rot="21145798">
              <a:off x="6249546" y="5568171"/>
              <a:ext cx="2833821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spc="50" dirty="0" smtClean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BROKEN GHOST" pitchFamily="2" charset="0"/>
                </a:rPr>
                <a:t>SOUTH:</a:t>
              </a:r>
              <a:endParaRPr lang="en-US" sz="1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ROKEN GHOST" pitchFamily="2" charset="0"/>
              </a:endParaRPr>
            </a:p>
            <a:p>
              <a:pPr algn="ctr"/>
              <a:r>
                <a:rPr lang="en-US" dirty="0" smtClean="0">
                  <a:latin typeface="Jenkins v2.0" pitchFamily="2" charset="0"/>
                </a:rPr>
                <a:t>The direction of the sunny exposure of the sun. Sunlight gives us energy for imagination and play.</a:t>
              </a:r>
              <a:endParaRPr lang="en-US" dirty="0">
                <a:latin typeface="Jenkins v2.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239000" y="3962400"/>
              <a:ext cx="19050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 smtClean="0"/>
                <a:t>What energizes me?</a:t>
              </a:r>
            </a:p>
            <a:p>
              <a:pPr algn="r"/>
              <a:endParaRPr lang="en-US" sz="400" dirty="0" smtClean="0"/>
            </a:p>
            <a:p>
              <a:pPr algn="r"/>
              <a:r>
                <a:rPr lang="en-US" sz="1200" dirty="0" smtClean="0"/>
                <a:t>Where do I find rest &amp; renewal?</a:t>
              </a:r>
            </a:p>
            <a:p>
              <a:pPr algn="r"/>
              <a:endParaRPr lang="en-US" sz="400" dirty="0" smtClean="0"/>
            </a:p>
            <a:p>
              <a:pPr algn="r"/>
              <a:r>
                <a:rPr lang="en-US" sz="1200" dirty="0" smtClean="0"/>
                <a:t>What am I longing to do that I haven’t?</a:t>
              </a:r>
            </a:p>
            <a:p>
              <a:pPr algn="r"/>
              <a:endParaRPr lang="en-US" sz="400" dirty="0" smtClean="0"/>
            </a:p>
            <a:p>
              <a:pPr algn="r"/>
              <a:r>
                <a:rPr lang="en-US" sz="1200" dirty="0" smtClean="0"/>
                <a:t>What is fun and memorable for me?</a:t>
              </a:r>
              <a:endParaRPr lang="en-US" sz="1200" dirty="0"/>
            </a:p>
          </p:txBody>
        </p:sp>
        <p:sp>
          <p:nvSpPr>
            <p:cNvPr id="10" name="TextBox 9"/>
            <p:cNvSpPr txBox="1"/>
            <p:nvPr/>
          </p:nvSpPr>
          <p:spPr>
            <a:xfrm rot="20461947">
              <a:off x="58887" y="1107448"/>
              <a:ext cx="274320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BROKEN GHOST" pitchFamily="2" charset="0"/>
                </a:rPr>
                <a:t>NORTH:</a:t>
              </a:r>
              <a:r>
                <a:rPr lang="en-US" sz="1400" dirty="0" smtClean="0">
                  <a:latin typeface="BROKEN GHOST" pitchFamily="2" charset="0"/>
                </a:rPr>
                <a:t> </a:t>
              </a:r>
            </a:p>
            <a:p>
              <a:pPr algn="ctr"/>
              <a:r>
                <a:rPr lang="en-US" dirty="0" smtClean="0">
                  <a:latin typeface="Jenkins v2.0" pitchFamily="2" charset="0"/>
                </a:rPr>
                <a:t>The North Star represents a guiding light, and stabilizing force.</a:t>
              </a:r>
              <a:endParaRPr lang="en-US" dirty="0">
                <a:latin typeface="Jenkins v2.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0" y="2209800"/>
              <a:ext cx="18288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Who do I know that loves me deeply</a:t>
              </a:r>
            </a:p>
            <a:p>
              <a:r>
                <a:rPr lang="en-US" sz="1200" dirty="0" smtClean="0"/>
                <a:t> and guides me?</a:t>
              </a:r>
            </a:p>
            <a:p>
              <a:endParaRPr lang="en-US" sz="1200" dirty="0" smtClean="0"/>
            </a:p>
            <a:p>
              <a:r>
                <a:rPr lang="en-US" sz="1200" dirty="0" smtClean="0"/>
                <a:t>What do I know about God that</a:t>
              </a:r>
            </a:p>
            <a:p>
              <a:r>
                <a:rPr lang="en-US" sz="1200" dirty="0" smtClean="0"/>
                <a:t>strengthens me?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 rot="18830779">
              <a:off x="3218952" y="2122028"/>
              <a:ext cx="19812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>
                  <a:latin typeface="BROKEN GHOST" pitchFamily="2" charset="0"/>
                </a:rPr>
                <a:t>Proverbs 3:5-6</a:t>
              </a:r>
              <a:endParaRPr lang="en-US" sz="1050" dirty="0">
                <a:latin typeface="BROKEN GHOST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 rot="19090259">
              <a:off x="4258948" y="4642455"/>
              <a:ext cx="19050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latin typeface="BROKEN GHOST" pitchFamily="2" charset="0"/>
                </a:rPr>
                <a:t>Ephesians 3:20</a:t>
              </a:r>
              <a:endParaRPr lang="en-US" sz="1000" dirty="0">
                <a:latin typeface="BROKEN GHOST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 rot="636192">
              <a:off x="-156838" y="5617351"/>
              <a:ext cx="253966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spc="50" dirty="0" smtClean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BROKEN GHOST" pitchFamily="2" charset="0"/>
                </a:rPr>
                <a:t>WEST:</a:t>
              </a:r>
              <a:endParaRPr lang="en-US" sz="1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ROKEN GHOST" pitchFamily="2" charset="0"/>
              </a:endParaRPr>
            </a:p>
            <a:p>
              <a:pPr algn="ctr"/>
              <a:r>
                <a:rPr lang="en-US" sz="1600" dirty="0" smtClean="0">
                  <a:latin typeface="Jenkins v2.0" pitchFamily="2" charset="0"/>
                </a:rPr>
                <a:t>The direction of the setting sun. </a:t>
              </a:r>
            </a:p>
            <a:p>
              <a:pPr algn="ctr"/>
              <a:r>
                <a:rPr lang="en-US" sz="1600" dirty="0" smtClean="0">
                  <a:latin typeface="Jenkins v2.0" pitchFamily="2" charset="0"/>
                </a:rPr>
                <a:t>This is the place of endings and letting go.</a:t>
              </a:r>
              <a:endParaRPr lang="en-US" sz="1400" dirty="0">
                <a:latin typeface="Jenkins v2.0" pitchFamily="2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0" y="4267200"/>
              <a:ext cx="19050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What do I need to let go of?</a:t>
              </a:r>
            </a:p>
            <a:p>
              <a:endParaRPr lang="en-US" sz="400" dirty="0" smtClean="0"/>
            </a:p>
            <a:p>
              <a:r>
                <a:rPr lang="en-US" sz="1200" dirty="0" smtClean="0"/>
                <a:t>What patterns in my life need to end?</a:t>
              </a:r>
            </a:p>
            <a:p>
              <a:endParaRPr lang="en-US" sz="400" dirty="0" smtClean="0"/>
            </a:p>
            <a:p>
              <a:r>
                <a:rPr lang="en-US" sz="1200" dirty="0" smtClean="0"/>
                <a:t>Where do I need healing or change?</a:t>
              </a:r>
              <a:endParaRPr lang="en-US" sz="1200" dirty="0"/>
            </a:p>
          </p:txBody>
        </p:sp>
        <p:sp>
          <p:nvSpPr>
            <p:cNvPr id="16" name="TextBox 15"/>
            <p:cNvSpPr txBox="1"/>
            <p:nvPr/>
          </p:nvSpPr>
          <p:spPr>
            <a:xfrm rot="2719155">
              <a:off x="2717036" y="3953645"/>
              <a:ext cx="179284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latin typeface="BROKEN GHOST" pitchFamily="2" charset="0"/>
                </a:rPr>
                <a:t>Philippians 3:12-14</a:t>
              </a:r>
              <a:endParaRPr lang="en-US" sz="1000" dirty="0">
                <a:latin typeface="BROKEN GHOST" pitchFamily="2" charset="0"/>
              </a:endParaRP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286724">
  <a:themeElements>
    <a:clrScheme name="Green Template-Template">
      <a:dk1>
        <a:srgbClr val="000000"/>
      </a:dk1>
      <a:lt1>
        <a:srgbClr val="FFFFFF"/>
      </a:lt1>
      <a:dk2>
        <a:srgbClr val="1F7335"/>
      </a:dk2>
      <a:lt2>
        <a:srgbClr val="C4FF8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F65518A-9930-4861-9944-85DDBBED17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TS010286724</Template>
  <TotalTime>39</TotalTime>
  <Words>366</Words>
  <Application>Microsoft Office PowerPoint</Application>
  <PresentationFormat>On-screen Show (4:3)</PresentationFormat>
  <Paragraphs>73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TS010286724</vt:lpstr>
      <vt:lpstr>White with Courier font for code slides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Denise McKinney</dc:creator>
  <cp:lastModifiedBy>Denise McKinney</cp:lastModifiedBy>
  <cp:revision>8</cp:revision>
  <dcterms:created xsi:type="dcterms:W3CDTF">2014-03-30T00:57:38Z</dcterms:created>
  <dcterms:modified xsi:type="dcterms:W3CDTF">2014-04-03T22:44:55Z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TC102867249990</vt:lpwstr>
  </property>
</Properties>
</file>